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99" r:id="rId2"/>
    <p:sldId id="283" r:id="rId3"/>
    <p:sldId id="287" r:id="rId4"/>
    <p:sldId id="285" r:id="rId5"/>
    <p:sldId id="288" r:id="rId6"/>
    <p:sldId id="289" r:id="rId7"/>
    <p:sldId id="292" r:id="rId8"/>
    <p:sldId id="293" r:id="rId9"/>
    <p:sldId id="256" r:id="rId10"/>
    <p:sldId id="273" r:id="rId11"/>
    <p:sldId id="274" r:id="rId12"/>
    <p:sldId id="301" r:id="rId13"/>
    <p:sldId id="300" r:id="rId14"/>
    <p:sldId id="297" r:id="rId15"/>
    <p:sldId id="298" r:id="rId16"/>
    <p:sldId id="260" r:id="rId17"/>
    <p:sldId id="257" r:id="rId18"/>
    <p:sldId id="304" r:id="rId19"/>
    <p:sldId id="305" r:id="rId20"/>
    <p:sldId id="258" r:id="rId21"/>
    <p:sldId id="262" r:id="rId22"/>
    <p:sldId id="263" r:id="rId23"/>
    <p:sldId id="302" r:id="rId24"/>
    <p:sldId id="303" r:id="rId25"/>
    <p:sldId id="280" r:id="rId26"/>
    <p:sldId id="265" r:id="rId27"/>
    <p:sldId id="264" r:id="rId28"/>
    <p:sldId id="267" r:id="rId29"/>
    <p:sldId id="268" r:id="rId30"/>
    <p:sldId id="269" r:id="rId31"/>
    <p:sldId id="291" r:id="rId32"/>
    <p:sldId id="270" r:id="rId33"/>
    <p:sldId id="266" r:id="rId34"/>
    <p:sldId id="275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44" autoAdjust="0"/>
    <p:restoredTop sz="94624" autoAdjust="0"/>
  </p:normalViewPr>
  <p:slideViewPr>
    <p:cSldViewPr>
      <p:cViewPr varScale="1">
        <p:scale>
          <a:sx n="95" d="100"/>
          <a:sy n="95" d="100"/>
        </p:scale>
        <p:origin x="-40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11EECA-65CD-4182-9ED7-BAFF0D76B2BF}" type="datetimeFigureOut">
              <a:rPr lang="ru-RU" smtClean="0"/>
              <a:pPr/>
              <a:t>02.10.2014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0416D6-B921-4BF7-A2A4-8318AB422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42978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0416D6-B921-4BF7-A2A4-8318AB4222BF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0416D6-B921-4BF7-A2A4-8318AB4222BF}" type="slidenum">
              <a:rPr lang="ru-RU" smtClean="0"/>
              <a:pPr/>
              <a:t>33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687A1AA3-5048-413D-97F0-DFB62259B5D6}" type="datetimeFigureOut">
              <a:rPr lang="ru-RU" smtClean="0"/>
              <a:pPr/>
              <a:t>02.10.2014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F8EFF064-D946-4726-B96A-F01095D63D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7A1AA3-5048-413D-97F0-DFB62259B5D6}" type="datetimeFigureOut">
              <a:rPr lang="ru-RU" smtClean="0"/>
              <a:pPr/>
              <a:t>02.10.2014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EFF064-D946-4726-B96A-F01095D63D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7A1AA3-5048-413D-97F0-DFB62259B5D6}" type="datetimeFigureOut">
              <a:rPr lang="ru-RU" smtClean="0"/>
              <a:pPr/>
              <a:t>02.10.2014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EFF064-D946-4726-B96A-F01095D63D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7A1AA3-5048-413D-97F0-DFB62259B5D6}" type="datetimeFigureOut">
              <a:rPr lang="ru-RU" smtClean="0"/>
              <a:pPr/>
              <a:t>02.10.2014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EFF064-D946-4726-B96A-F01095D63D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687A1AA3-5048-413D-97F0-DFB62259B5D6}" type="datetimeFigureOut">
              <a:rPr lang="ru-RU" smtClean="0"/>
              <a:pPr/>
              <a:t>02.10.2014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F8EFF064-D946-4726-B96A-F01095D63D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7A1AA3-5048-413D-97F0-DFB62259B5D6}" type="datetimeFigureOut">
              <a:rPr lang="ru-RU" smtClean="0"/>
              <a:pPr/>
              <a:t>02.10.2014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F8EFF064-D946-4726-B96A-F01095D63D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7A1AA3-5048-413D-97F0-DFB62259B5D6}" type="datetimeFigureOut">
              <a:rPr lang="ru-RU" smtClean="0"/>
              <a:pPr/>
              <a:t>02.10.2014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F8EFF064-D946-4726-B96A-F01095D63D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7A1AA3-5048-413D-97F0-DFB62259B5D6}" type="datetimeFigureOut">
              <a:rPr lang="ru-RU" smtClean="0"/>
              <a:pPr/>
              <a:t>02.10.2014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EFF064-D946-4726-B96A-F01095D63D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7A1AA3-5048-413D-97F0-DFB62259B5D6}" type="datetimeFigureOut">
              <a:rPr lang="ru-RU" smtClean="0"/>
              <a:pPr/>
              <a:t>02.10.2014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EFF064-D946-4726-B96A-F01095D63D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687A1AA3-5048-413D-97F0-DFB62259B5D6}" type="datetimeFigureOut">
              <a:rPr lang="ru-RU" smtClean="0"/>
              <a:pPr/>
              <a:t>02.10.2014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F8EFF064-D946-4726-B96A-F01095D63D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687A1AA3-5048-413D-97F0-DFB62259B5D6}" type="datetimeFigureOut">
              <a:rPr lang="ru-RU" smtClean="0"/>
              <a:pPr/>
              <a:t>02.10.2014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F8EFF064-D946-4726-B96A-F01095D63D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687A1AA3-5048-413D-97F0-DFB62259B5D6}" type="datetimeFigureOut">
              <a:rPr lang="ru-RU" smtClean="0"/>
              <a:pPr/>
              <a:t>02.10.2014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F8EFF064-D946-4726-B96A-F01095D63D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91680" y="764704"/>
            <a:ext cx="576064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/>
              <a:t>Плакатное искусство трёх Отечественных войн</a:t>
            </a:r>
            <a:endParaRPr lang="ru-RU" sz="6000" dirty="0"/>
          </a:p>
        </p:txBody>
      </p:sp>
      <p:sp>
        <p:nvSpPr>
          <p:cNvPr id="4" name="TextBox 3"/>
          <p:cNvSpPr txBox="1"/>
          <p:nvPr/>
        </p:nvSpPr>
        <p:spPr>
          <a:xfrm>
            <a:off x="3491880" y="4869160"/>
            <a:ext cx="52565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Выполнила: </a:t>
            </a:r>
            <a:r>
              <a:rPr lang="ru-RU" sz="2400" dirty="0" err="1" smtClean="0"/>
              <a:t>Ярофеева</a:t>
            </a:r>
            <a:r>
              <a:rPr lang="ru-RU" sz="2400" dirty="0" smtClean="0"/>
              <a:t> Анастасия</a:t>
            </a:r>
          </a:p>
          <a:p>
            <a:r>
              <a:rPr lang="ru-RU" sz="2400" dirty="0" smtClean="0"/>
              <a:t>Ученица  8 а класса </a:t>
            </a:r>
          </a:p>
          <a:p>
            <a:r>
              <a:rPr lang="ru-RU" sz="2400" dirty="0" smtClean="0"/>
              <a:t>ГБОУ гимназии № 209</a:t>
            </a:r>
          </a:p>
          <a:p>
            <a:r>
              <a:rPr lang="ru-RU" sz="2400" dirty="0" smtClean="0"/>
              <a:t> «Павловская гимназия»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900igr.net/datas/istorija/Pervaja-mirovaja-vojna-1914-1918/0010-010-KHod-vojn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900igr.net/datas/istorija/Pervaja-mirovaja-vojna-1914-1918/0033-033-Itogi-vojn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1520" y="0"/>
            <a:ext cx="9395520" cy="704664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Карикатуры и плакаты\6897600B276E-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161" y="548680"/>
            <a:ext cx="4258642" cy="59312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484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Карикатуры и плакаты\File0010перв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72" t="2536" r="2773" b="4067"/>
          <a:stretch>
            <a:fillRect/>
          </a:stretch>
        </p:blipFill>
        <p:spPr bwMode="auto">
          <a:xfrm>
            <a:off x="755576" y="755494"/>
            <a:ext cx="7626945" cy="54098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7581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850" y="576263"/>
            <a:ext cx="3924300" cy="570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94920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238" y="95250"/>
            <a:ext cx="4581525" cy="666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77737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img-fotki.yandex.ru/get/6443/123177916.1f2/0_cfca2_bebde648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404664"/>
            <a:ext cx="4312065" cy="62268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-fotki.yandex.ru/get/6429/123177916.1f2/0_cfc8b_993f3534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76672"/>
            <a:ext cx="4086544" cy="5976664"/>
          </a:xfrm>
          <a:prstGeom prst="rect">
            <a:avLst/>
          </a:prstGeom>
          <a:noFill/>
        </p:spPr>
      </p:pic>
      <p:pic>
        <p:nvPicPr>
          <p:cNvPr id="3" name="Рисунок 2" descr="1212653803_do_003_14_ee_sporiu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441698"/>
            <a:ext cx="3997875" cy="59396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212653810_do_001_14_ol_pasterna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7984" y="332656"/>
            <a:ext cx="4339154" cy="6157740"/>
          </a:xfrm>
          <a:prstGeom prst="rect">
            <a:avLst/>
          </a:prstGeom>
        </p:spPr>
      </p:pic>
      <p:pic>
        <p:nvPicPr>
          <p:cNvPr id="4" name="Рисунок 3" descr="1212653833_do_004_14_ap_apsi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476672"/>
            <a:ext cx="3933810" cy="5949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12653846_do_0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88640"/>
            <a:ext cx="4278897" cy="64845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www.vash-sharjist.ru/images/_prochee/napole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20688"/>
            <a:ext cx="7957865" cy="56886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postsymbolism.ru/joomla/images/articles/proplanguage/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908720"/>
            <a:ext cx="7434383" cy="50505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img-fotki.yandex.ru/get/5005/sloniklesha.ad/0_54d15_1431bf25_-2-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908720"/>
            <a:ext cx="8115185" cy="5112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img-fotki.yandex.ru/get/4125/123177916.1f2/0_cfc9b_281ab547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16632"/>
            <a:ext cx="4700942" cy="6495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Карикатуры и плакаты\593d4490a11c36a98ab7ddd6f03cd6c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51" y="620688"/>
            <a:ext cx="7942863" cy="56886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6219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Карикатуры и плакаты\image (26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863600"/>
            <a:ext cx="7010400" cy="5130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1105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Великая  Отечественная война</a:t>
            </a:r>
            <a:br>
              <a:rPr lang="ru-RU" dirty="0" smtClean="0"/>
            </a:br>
            <a:r>
              <a:rPr lang="ru-RU" dirty="0" smtClean="0"/>
              <a:t>1941 -1945</a:t>
            </a:r>
            <a:endParaRPr lang="ru-RU" dirty="0"/>
          </a:p>
        </p:txBody>
      </p:sp>
      <p:pic>
        <p:nvPicPr>
          <p:cNvPr id="3" name="Picture 2" descr="http://lingvostranovedcheskiy.academic.ru/pictures/lingvostranovedcheskiy/001-119_(009-127)_img_451.jpg"/>
          <p:cNvPicPr>
            <a:picLocks noChangeAspect="1" noChangeArrowheads="1"/>
          </p:cNvPicPr>
          <p:nvPr/>
        </p:nvPicPr>
        <p:blipFill>
          <a:blip r:embed="rId2" cstate="print"/>
          <a:srcRect l="17274" r="18342" b="9811"/>
          <a:stretch>
            <a:fillRect/>
          </a:stretch>
        </p:blipFill>
        <p:spPr bwMode="auto">
          <a:xfrm>
            <a:off x="827584" y="980728"/>
            <a:ext cx="4002159" cy="563434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292080" y="2204864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И. </a:t>
            </a:r>
            <a:r>
              <a:rPr lang="ru-RU" sz="3200" dirty="0" err="1" smtClean="0"/>
              <a:t>Тоидзе</a:t>
            </a:r>
            <a:r>
              <a:rPr lang="ru-RU" sz="3200" dirty="0" smtClean="0"/>
              <a:t>. 1941 г.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27984" y="2636912"/>
            <a:ext cx="40679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Д. </a:t>
            </a:r>
            <a:r>
              <a:rPr lang="ru-RU" sz="2800" dirty="0" err="1" smtClean="0"/>
              <a:t>Моор</a:t>
            </a:r>
            <a:r>
              <a:rPr lang="ru-RU" sz="2800" dirty="0" smtClean="0"/>
              <a:t> </a:t>
            </a:r>
          </a:p>
          <a:p>
            <a:r>
              <a:rPr lang="ru-RU" sz="2800" dirty="0" smtClean="0"/>
              <a:t>Ты </a:t>
            </a:r>
            <a:r>
              <a:rPr lang="ru-RU" sz="2800" dirty="0"/>
              <a:t>чем помог фронту</a:t>
            </a:r>
            <a:r>
              <a:rPr lang="ru-RU" sz="2800" dirty="0" smtClean="0"/>
              <a:t>...</a:t>
            </a:r>
          </a:p>
          <a:p>
            <a:r>
              <a:rPr lang="ru-RU" sz="2800" dirty="0" smtClean="0"/>
              <a:t>1941 г.</a:t>
            </a:r>
            <a:endParaRPr lang="ru-RU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52736"/>
            <a:ext cx="2987484" cy="431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5517232"/>
            <a:ext cx="4258816" cy="432048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В. Серов. 1941 г. </a:t>
            </a:r>
            <a:endParaRPr lang="ru-RU" sz="3200" dirty="0"/>
          </a:p>
        </p:txBody>
      </p:sp>
      <p:pic>
        <p:nvPicPr>
          <p:cNvPr id="10242" name="Picture 2" descr="&amp;Pcy;&amp;lcy;&amp;acy;&amp;kcy;&amp;acy;&amp;tcy; &amp;Scy;&amp;Scy;&amp;Scy;&amp;Rcy;: 1941 &amp;gcy;. &amp;Scy;&amp;iecy;&amp;rcy;&amp;ocy;&amp;vcy; &amp;Vcy;. &amp;Zcy;&amp;acy;&amp;shchcy;&amp;icy;&amp;tcy;&amp;icy;&amp;mcy; &amp;gcy;&amp;ocy;&amp;rcy;&amp;ocy;&amp;dcy; &amp;Lcy;&amp;iecy;&amp;ncy;&amp;icy;&amp;ncy;&amp;acy;!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908720"/>
            <a:ext cx="5970240" cy="42090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&amp;Pcy;&amp;lcy;&amp;acy;&amp;kcy;&amp;acy;&amp;tcy; &amp;Scy;&amp;Scy;&amp;Scy;&amp;Rcy;: 1942 &amp;gcy;. &amp;Kcy;&amp;ocy;&amp;rcy;&amp;iecy;&amp;tscy;&amp;kcy;&amp;icy;&amp;jcy; &amp;Vcy;. &amp;Vcy;&amp;ocy;&amp;icy;&amp;ncy; &amp;Kcy;&amp;rcy;&amp;acy;&amp;scy;&amp;ncy;&amp;ocy;&amp;jcy; &amp;Acy;&amp;rcy;&amp;mcy;&amp;icy;&amp;icy;, &amp;scy;&amp;pcy;&amp;acy;&amp;scy;&amp;icy;!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548680"/>
            <a:ext cx="3809944" cy="532859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987824" y="587727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В.  Корецкий. </a:t>
            </a:r>
            <a:r>
              <a:rPr lang="ru-RU" dirty="0" smtClean="0"/>
              <a:t>1942 г.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&amp;Pcy;&amp;lcy;&amp;acy;&amp;kcy;&amp;acy;&amp;tcy; &amp;Scy;&amp;Scy;&amp;Scy;&amp;Rcy;: 1943 &amp;gcy;. &amp;Icy;&amp;vcy;&amp;acy;&amp;ncy;&amp;ocy;&amp;vcy; &amp;Vcy;. &amp;Ncy;&amp;acy; &amp;Zcy;&amp;acy;&amp;pcy;&amp;acy;&amp;dcy;!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332656"/>
            <a:ext cx="3761978" cy="549193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75856" y="5949280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В. Иванов. 1943 г.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www.borodino.ru/picture/picture1206.jpg?__CM3__CM3=frfh4qksdd8v2flj80n7gjsde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6672"/>
            <a:ext cx="7812524" cy="57594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www.arteveryday.org/wp-content/uploads/2010/05/1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260648"/>
            <a:ext cx="3235772" cy="482453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059832" y="5589240"/>
            <a:ext cx="35283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В. Иванов. 1943 г. 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746" y="116632"/>
            <a:ext cx="3938463" cy="5340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71800" y="5631630"/>
            <a:ext cx="35283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/>
              <a:t>Кокорекин</a:t>
            </a:r>
            <a:r>
              <a:rPr lang="ru-RU" dirty="0" smtClean="0"/>
              <a:t> </a:t>
            </a:r>
            <a:r>
              <a:rPr lang="ru-RU" dirty="0"/>
              <a:t>А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Воину-победителю - всенародная любовь</a:t>
            </a:r>
            <a:r>
              <a:rPr lang="ru-RU" dirty="0" smtClean="0"/>
              <a:t>! 1944 г.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img12.nnm.me/8/7/f/4/2/87f426335538a20abe9288ccab16e6e0_fu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476672"/>
            <a:ext cx="3376437" cy="479866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771800" y="5589240"/>
            <a:ext cx="40807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Л. Голованов. 1944 г.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encrypted-tbn3.gstatic.com/images?q=tbn:ANd9GcTUdNZYuuIBYcAZj4E2YdbjipPgEaJgSfJwIBxAlj6FbDLn86jZ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188640"/>
            <a:ext cx="3384376" cy="533181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483768" y="5589240"/>
            <a:ext cx="48245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В. </a:t>
            </a:r>
            <a:r>
              <a:rPr lang="ru-RU" sz="3200" dirty="0" err="1" smtClean="0"/>
              <a:t>Климашин</a:t>
            </a:r>
            <a:r>
              <a:rPr lang="ru-RU" sz="3200" dirty="0" smtClean="0"/>
              <a:t>. 1945 г . </a:t>
            </a:r>
          </a:p>
          <a:p>
            <a:r>
              <a:rPr lang="ru-RU" sz="3200" dirty="0" smtClean="0"/>
              <a:t>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images.myshared.ru/214646/slide_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chudesamag.ru/wp-content/uploads/2012/09/terebenev_anekdoty-300x2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548680"/>
            <a:ext cx="8332352" cy="58326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://mil.ru/files/morf/karikatur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764704"/>
            <a:ext cx="7153275" cy="51149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://encyclopedia.mil.ru/files/morf/karikatur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124744"/>
            <a:ext cx="7153275" cy="51911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1000"/>
            <a:ext cx="47244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51086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638" y="381000"/>
            <a:ext cx="4276725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03598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124779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Первая мировая война </a:t>
            </a:r>
            <a:br>
              <a:rPr lang="ru-RU" dirty="0" smtClean="0"/>
            </a:br>
            <a:r>
              <a:rPr lang="ru-RU" dirty="0" smtClean="0"/>
              <a:t>1914-1918 годов    </a:t>
            </a:r>
            <a:endParaRPr lang="ru-RU" dirty="0"/>
          </a:p>
        </p:txBody>
      </p:sp>
      <p:pic>
        <p:nvPicPr>
          <p:cNvPr id="1026" name="Picture 2" descr="m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772816"/>
            <a:ext cx="3528392" cy="4833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430</TotalTime>
  <Words>103</Words>
  <Application>Microsoft Office PowerPoint</Application>
  <PresentationFormat>Экран (4:3)</PresentationFormat>
  <Paragraphs>22</Paragraphs>
  <Slides>34</Slides>
  <Notes>2</Notes>
  <HiddenSlides>3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Литейная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Первая мировая война  1914-1918 годов    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Великая  Отечественная война 1941 -1945</vt:lpstr>
      <vt:lpstr>Слайд 26</vt:lpstr>
      <vt:lpstr>В. Серов. 1941 г. 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</vt:vector>
  </TitlesOfParts>
  <Company>GYM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a.zaharova</dc:creator>
  <cp:lastModifiedBy>a.zaharova</cp:lastModifiedBy>
  <cp:revision>61</cp:revision>
  <dcterms:created xsi:type="dcterms:W3CDTF">2013-11-20T11:32:21Z</dcterms:created>
  <dcterms:modified xsi:type="dcterms:W3CDTF">2014-10-02T10:58:02Z</dcterms:modified>
</cp:coreProperties>
</file>